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267" r:id="rId16"/>
    <p:sldId id="266" r:id="rId17"/>
    <p:sldId id="268" r:id="rId18"/>
    <p:sldId id="271" r:id="rId19"/>
    <p:sldId id="272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8"/>
    <p:restoredTop sz="83738"/>
  </p:normalViewPr>
  <p:slideViewPr>
    <p:cSldViewPr snapToGrid="0" snapToObjects="1">
      <p:cViewPr>
        <p:scale>
          <a:sx n="51" d="100"/>
          <a:sy n="51" d="100"/>
        </p:scale>
        <p:origin x="17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</a:t>
            </a:r>
            <a:r>
              <a:rPr lang="en-US" dirty="0" smtClean="0"/>
              <a:t>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hospital currently..</a:t>
            </a:r>
          </a:p>
          <a:p>
            <a:pPr marL="0" indent="0" algn="r">
              <a:buNone/>
            </a:pPr>
            <a:r>
              <a:rPr lang="en-US" b="1" i="1" dirty="0" smtClean="0"/>
              <a:t>“[uses] </a:t>
            </a:r>
            <a:r>
              <a:rPr lang="en-US" b="1" i="1" dirty="0"/>
              <a:t>analytics tools and other third party </a:t>
            </a:r>
            <a:r>
              <a:rPr lang="en-US" b="1" i="1" dirty="0" smtClean="0"/>
              <a:t>technologies </a:t>
            </a:r>
            <a:r>
              <a:rPr lang="is-IS" b="1" i="1" dirty="0" smtClean="0"/>
              <a:t>…</a:t>
            </a:r>
            <a:r>
              <a:rPr lang="en-US" b="1" i="1" dirty="0" smtClean="0"/>
              <a:t> </a:t>
            </a:r>
            <a:r>
              <a:rPr lang="en-US" b="1" i="1" dirty="0"/>
              <a:t>to collect non-individual information in the form of various usage and user metrics when the user employs these services</a:t>
            </a:r>
            <a:r>
              <a:rPr lang="en-US" b="1" i="1" dirty="0" smtClean="0"/>
              <a:t>.”</a:t>
            </a:r>
          </a:p>
          <a:p>
            <a:pPr algn="r">
              <a:buFontTx/>
              <a:buChar char="-"/>
            </a:pPr>
            <a:r>
              <a:rPr lang="en-US" sz="2000" dirty="0" smtClean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 smtClean="0"/>
              <a:t>Our device does not generate </a:t>
            </a:r>
            <a:r>
              <a:rPr lang="en-US" i="1" dirty="0" smtClean="0"/>
              <a:t>protected health information </a:t>
            </a:r>
            <a:r>
              <a:rPr lang="en-US" dirty="0" smtClean="0"/>
              <a:t>as defined in HIPAA Part 164 Security and Privacy Subpart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</a:t>
            </a:r>
            <a:r>
              <a:rPr lang="en-US" dirty="0" smtClean="0"/>
              <a:t>(</a:t>
            </a:r>
            <a:r>
              <a:rPr lang="en-US" dirty="0" smtClean="0"/>
              <a:t>security lock</a:t>
            </a:r>
            <a:r>
              <a:rPr lang="en-US" dirty="0" smtClean="0"/>
              <a:t>) </a:t>
            </a:r>
            <a:r>
              <a:rPr lang="en-US" dirty="0" smtClean="0"/>
              <a:t>and Technical </a:t>
            </a:r>
            <a:r>
              <a:rPr lang="en-US" dirty="0" smtClean="0"/>
              <a:t>(encryption, securing </a:t>
            </a:r>
            <a:r>
              <a:rPr lang="en-US" dirty="0" smtClean="0"/>
              <a:t>WLAN traffic) Requirements.</a:t>
            </a:r>
          </a:p>
          <a:p>
            <a:r>
              <a:rPr lang="en-US" dirty="0"/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smtClean="0"/>
              <a:t>connection modes </a:t>
            </a:r>
            <a:r>
              <a:rPr lang="en-US" dirty="0"/>
              <a:t>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</a:t>
            </a:r>
            <a:r>
              <a:rPr lang="en-US" dirty="0" smtClean="0"/>
              <a:t>(security lock) </a:t>
            </a:r>
            <a:r>
              <a:rPr lang="en-US" dirty="0" smtClean="0"/>
              <a:t>and Technical </a:t>
            </a:r>
            <a:r>
              <a:rPr lang="en-US" dirty="0" smtClean="0"/>
              <a:t>(encryption, securing </a:t>
            </a:r>
            <a:r>
              <a:rPr lang="en-US" dirty="0" smtClean="0"/>
              <a:t>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smtClean="0"/>
              <a:t>connection </a:t>
            </a:r>
            <a:r>
              <a:rPr lang="en-US" dirty="0"/>
              <a:t>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xmlns="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Modeling: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tx1"/>
                </a:solidFill>
              </a:rPr>
              <a:t>- </a:t>
            </a:r>
            <a:r>
              <a:rPr lang="en-US" sz="3600" smtClean="0">
                <a:solidFill>
                  <a:schemeClr val="tx1"/>
                </a:solidFill>
              </a:rPr>
              <a:t>No longer detachable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smtClean="0">
                <a:solidFill>
                  <a:schemeClr val="tx1"/>
                </a:solidFill>
              </a:rPr>
              <a:t>- Flexible clamp- gooseneck: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model of potential servomotor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=""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=""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* Use a Bluetooth board to connect reliably to Grove IR sensor </a:t>
            </a:r>
          </a:p>
          <a:p>
            <a:r>
              <a:rPr lang="en-US" dirty="0" smtClean="0"/>
              <a:t>Determine most effect text notification mechanism </a:t>
            </a:r>
          </a:p>
          <a:p>
            <a:r>
              <a:rPr lang="en-US" dirty="0" smtClean="0"/>
              <a:t>Finalizing servomotor</a:t>
            </a:r>
          </a:p>
          <a:p>
            <a:r>
              <a:rPr lang="en-US" dirty="0" smtClean="0"/>
              <a:t>Electrical and Mechanical CAD </a:t>
            </a:r>
          </a:p>
          <a:p>
            <a:r>
              <a:rPr lang="en-US" dirty="0" smtClean="0"/>
              <a:t>Have a working prototype to implement and test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C99A8FB7-A79B-4BC9-9D56-B79587F6AA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B23893E2-3349-46D7-A7AA-B9E447957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2B7592FE-10D1-4664-B623-353F47C8DF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=""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=""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/>
            </a:r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=""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=""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cs typeface="Calibri"/>
              </a:rPr>
              <a:t>Flexible cord to attach to bedside</a:t>
            </a:r>
            <a:endParaRPr lang="en-US" sz="2800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=""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Objectives: Battery v Main Wall Power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616</Words>
  <Application>Microsoft Macintosh PowerPoint</Application>
  <PresentationFormat>Widescreen</PresentationFormat>
  <Paragraphs>105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PowerPoint Presentation</vt:lpstr>
      <vt:lpstr>Objectives: User Alert</vt:lpstr>
      <vt:lpstr>Objectives: Nurse Alert</vt:lpstr>
      <vt:lpstr>Objectives: User Input</vt:lpstr>
      <vt:lpstr>Objectives: Bluetooth and Wifi Regulations</vt:lpstr>
      <vt:lpstr>Objectives: Bluetooth and Wifi Regulations</vt:lpstr>
      <vt:lpstr>Objectives: Bluetooth and Wifi Regulations</vt:lpstr>
      <vt:lpstr>Prototyping Objectives: Code Block Diagram</vt:lpstr>
      <vt:lpstr>Prototyping Objectives: Working Device</vt:lpstr>
      <vt:lpstr>Prototyping Objectives: Drawings</vt:lpstr>
      <vt:lpstr>CAD Modeling: </vt:lpstr>
      <vt:lpstr>CAD model of potential servomotor</vt:lpstr>
      <vt:lpstr>Future Steps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Haeryn Kim</cp:lastModifiedBy>
  <cp:revision>26</cp:revision>
  <dcterms:created xsi:type="dcterms:W3CDTF">2018-12-02T23:45:43Z</dcterms:created>
  <dcterms:modified xsi:type="dcterms:W3CDTF">2018-12-07T01:51:43Z</dcterms:modified>
</cp:coreProperties>
</file>